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28"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1652" autoAdjust="0"/>
  </p:normalViewPr>
  <p:slideViewPr>
    <p:cSldViewPr>
      <p:cViewPr>
        <p:scale>
          <a:sx n="70" d="100"/>
          <a:sy n="70" d="100"/>
        </p:scale>
        <p:origin x="-72" y="-7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352426" y="2895600"/>
            <a:ext cx="4572000" cy="1368798"/>
          </a:xfrm>
        </p:spPr>
        <p:txBody>
          <a:bodyPr>
            <a:normAutofit/>
          </a:bodyPr>
          <a:lstStyle>
            <a:lvl1pPr marL="0" indent="0" algn="l">
              <a:buNone/>
              <a:defRPr sz="2000" b="0" i="1" cap="none" spc="120" baseline="0">
                <a:solidFill>
                  <a:schemeClr val="tx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15" name="Rectangle 14"/>
          <p:cNvSpPr/>
          <p:nvPr/>
        </p:nvSpPr>
        <p:spPr>
          <a:xfrm>
            <a:off x="0" y="4743451"/>
            <a:ext cx="9144000" cy="2114550"/>
          </a:xfrm>
          <a:prstGeom prst="rect">
            <a:avLst/>
          </a:prstGeom>
          <a:solidFill>
            <a:schemeClr val="accent5">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6" name="Straight Connector 15"/>
          <p:cNvCxnSpPr/>
          <p:nvPr/>
        </p:nvCxnSpPr>
        <p:spPr>
          <a:xfrm>
            <a:off x="0" y="4714875"/>
            <a:ext cx="9144000" cy="1588"/>
          </a:xfrm>
          <a:prstGeom prst="line">
            <a:avLst/>
          </a:prstGeom>
          <a:ln w="76200">
            <a:solidFill>
              <a:schemeClr val="tx1"/>
            </a:solidFill>
          </a:ln>
        </p:spPr>
        <p:style>
          <a:lnRef idx="1">
            <a:schemeClr val="accent1"/>
          </a:lnRef>
          <a:fillRef idx="0">
            <a:schemeClr val="accent1"/>
          </a:fillRef>
          <a:effectRef idx="0">
            <a:schemeClr val="accent1"/>
          </a:effectRef>
          <a:fontRef idx="minor">
            <a:schemeClr val="tx1"/>
          </a:fontRef>
        </p:style>
      </p:cxnSp>
      <p:sp>
        <p:nvSpPr>
          <p:cNvPr id="22" name="Date Placeholder 21"/>
          <p:cNvSpPr>
            <a:spLocks noGrp="1"/>
          </p:cNvSpPr>
          <p:nvPr>
            <p:ph type="dt" sz="half" idx="10"/>
          </p:nvPr>
        </p:nvSpPr>
        <p:spPr/>
        <p:txBody>
          <a:bodyPr/>
          <a:lstStyle/>
          <a:p>
            <a:fld id="{7F555B79-9825-4B30-894B-079DF89F5368}" type="datetimeFigureOut">
              <a:rPr lang="en-US" smtClean="0"/>
              <a:t>12/12/2010</a:t>
            </a:fld>
            <a:endParaRPr lang="en-US"/>
          </a:p>
        </p:txBody>
      </p:sp>
      <p:sp>
        <p:nvSpPr>
          <p:cNvPr id="23" name="Slide Number Placeholder 22"/>
          <p:cNvSpPr>
            <a:spLocks noGrp="1"/>
          </p:cNvSpPr>
          <p:nvPr>
            <p:ph type="sldNum" sz="quarter" idx="11"/>
          </p:nvPr>
        </p:nvSpPr>
        <p:spPr/>
        <p:txBody>
          <a:bodyPr/>
          <a:lstStyle/>
          <a:p>
            <a:fld id="{C28DD60A-BC80-4D4D-9CC9-A8CA40631D21}" type="slidenum">
              <a:rPr lang="en-US" smtClean="0"/>
              <a:t>‹#›</a:t>
            </a:fld>
            <a:endParaRPr lang="en-US"/>
          </a:p>
        </p:txBody>
      </p:sp>
      <p:sp>
        <p:nvSpPr>
          <p:cNvPr id="24" name="Footer Placeholder 23"/>
          <p:cNvSpPr>
            <a:spLocks noGrp="1"/>
          </p:cNvSpPr>
          <p:nvPr>
            <p:ph type="ftr" sz="quarter" idx="12"/>
          </p:nvPr>
        </p:nvSpPr>
        <p:spPr/>
        <p:txBody>
          <a:bodyPr/>
          <a:lstStyle/>
          <a:p>
            <a:endParaRPr lang="en-US"/>
          </a:p>
        </p:txBody>
      </p:sp>
      <p:sp>
        <p:nvSpPr>
          <p:cNvPr id="12" name="Title 11"/>
          <p:cNvSpPr>
            <a:spLocks noGrp="1"/>
          </p:cNvSpPr>
          <p:nvPr>
            <p:ph type="title"/>
          </p:nvPr>
        </p:nvSpPr>
        <p:spPr>
          <a:xfrm>
            <a:off x="352426" y="457200"/>
            <a:ext cx="7680960" cy="2438399"/>
          </a:xfrm>
        </p:spPr>
        <p:txBody>
          <a:bodyPr>
            <a:normAutofit/>
          </a:bodyPr>
          <a:lstStyle>
            <a:lvl1pPr>
              <a:spcBef>
                <a:spcPts val="0"/>
              </a:spcBef>
              <a:defRPr kumimoji="0" lang="en-US" sz="6000" b="1" i="0" u="none" strike="noStrike" kern="1200" cap="none" spc="0" normalizeH="0" baseline="0" noProof="0" smtClean="0">
                <a:ln>
                  <a:noFill/>
                </a:ln>
                <a:gradFill>
                  <a:gsLst>
                    <a:gs pos="0">
                      <a:schemeClr val="tx1">
                        <a:alpha val="92000"/>
                      </a:schemeClr>
                    </a:gs>
                    <a:gs pos="45000">
                      <a:schemeClr val="tx1">
                        <a:alpha val="51000"/>
                      </a:schemeClr>
                    </a:gs>
                    <a:gs pos="100000">
                      <a:schemeClr val="tx1"/>
                    </a:gs>
                  </a:gsLst>
                  <a:lin ang="3600000" scaled="0"/>
                </a:gradFill>
                <a:effectLst/>
                <a:uLnTx/>
                <a:uFillTx/>
                <a:latin typeface="+mj-lt"/>
                <a:ea typeface="+mj-ea"/>
                <a:cs typeface="Tunga" pitchFamily="2"/>
              </a:defRPr>
            </a:lvl1pPr>
          </a:lstStyle>
          <a:p>
            <a:r>
              <a:rPr lang="en-US" smtClean="0"/>
              <a:t>Click to edit Master 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7" name="Rectangle 6"/>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F555B79-9825-4B30-894B-079DF89F5368}" type="datetimeFigureOut">
              <a:rPr lang="en-US" smtClean="0"/>
              <a:t>12/12/2010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28DD60A-BC80-4D4D-9CC9-A8CA40631D21}"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F555B79-9825-4B30-894B-079DF89F5368}" type="datetimeFigureOut">
              <a:rPr lang="en-US" smtClean="0"/>
              <a:t>12/12/2010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28DD60A-BC80-4D4D-9CC9-A8CA40631D21}"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9" name="Rectangle 8"/>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Content Placeholder 30"/>
          <p:cNvSpPr>
            <a:spLocks noGrp="1"/>
          </p:cNvSpPr>
          <p:nvPr>
            <p:ph sz="quarter" idx="13"/>
          </p:nvPr>
        </p:nvSpPr>
        <p:spPr>
          <a:xfrm>
            <a:off x="352426" y="1463040"/>
            <a:ext cx="7680960" cy="47244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2" name="Date Placeholder 11"/>
          <p:cNvSpPr>
            <a:spLocks noGrp="1"/>
          </p:cNvSpPr>
          <p:nvPr>
            <p:ph type="dt" sz="half" idx="14"/>
          </p:nvPr>
        </p:nvSpPr>
        <p:spPr/>
        <p:txBody>
          <a:bodyPr/>
          <a:lstStyle/>
          <a:p>
            <a:fld id="{7F555B79-9825-4B30-894B-079DF89F5368}" type="datetimeFigureOut">
              <a:rPr lang="en-US" smtClean="0"/>
              <a:t>12/12/2010</a:t>
            </a:fld>
            <a:endParaRPr lang="en-US"/>
          </a:p>
        </p:txBody>
      </p:sp>
      <p:sp>
        <p:nvSpPr>
          <p:cNvPr id="19" name="Slide Number Placeholder 18"/>
          <p:cNvSpPr>
            <a:spLocks noGrp="1"/>
          </p:cNvSpPr>
          <p:nvPr>
            <p:ph type="sldNum" sz="quarter" idx="15"/>
          </p:nvPr>
        </p:nvSpPr>
        <p:spPr/>
        <p:txBody>
          <a:bodyPr/>
          <a:lstStyle/>
          <a:p>
            <a:fld id="{C28DD60A-BC80-4D4D-9CC9-A8CA40631D21}" type="slidenum">
              <a:rPr lang="en-US" smtClean="0"/>
              <a:t>‹#›</a:t>
            </a:fld>
            <a:endParaRPr lang="en-US"/>
          </a:p>
        </p:txBody>
      </p:sp>
      <p:sp>
        <p:nvSpPr>
          <p:cNvPr id="21" name="Footer Placeholder 20"/>
          <p:cNvSpPr>
            <a:spLocks noGrp="1"/>
          </p:cNvSpPr>
          <p:nvPr>
            <p:ph type="ftr" sz="quarter" idx="16"/>
          </p:nvPr>
        </p:nvSpPr>
        <p:spPr/>
        <p:txBody>
          <a:bodyPr/>
          <a:lstStyle/>
          <a:p>
            <a:endParaRPr lang="en-US"/>
          </a:p>
        </p:txBody>
      </p:sp>
      <p:sp>
        <p:nvSpPr>
          <p:cNvPr id="8" name="Title 7"/>
          <p:cNvSpPr>
            <a:spLocks noGrp="1"/>
          </p:cNvSpPr>
          <p:nvPr>
            <p:ph type="title"/>
          </p:nvPr>
        </p:nvSpPr>
        <p:spPr/>
        <p:txBody>
          <a:bodyPr/>
          <a:lstStyle/>
          <a:p>
            <a:r>
              <a:rPr lang="en-US" smtClean="0"/>
              <a:t>Click to edit Master title style</a:t>
            </a:r>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12" name="Rectangle 11"/>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Subtitle 2"/>
          <p:cNvSpPr>
            <a:spLocks noGrp="1"/>
          </p:cNvSpPr>
          <p:nvPr>
            <p:ph type="subTitle" idx="1"/>
          </p:nvPr>
        </p:nvSpPr>
        <p:spPr>
          <a:xfrm>
            <a:off x="352426" y="4003302"/>
            <a:ext cx="4572000" cy="1178298"/>
          </a:xfrm>
        </p:spPr>
        <p:txBody>
          <a:bodyPr>
            <a:normAutofit/>
          </a:bodyPr>
          <a:lstStyle>
            <a:lvl1pPr marL="0" indent="0" algn="l">
              <a:buNone/>
              <a:defRPr sz="2000" b="0" i="1" cap="none" spc="120" baseline="0">
                <a:solidFill>
                  <a:schemeClr val="tx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16" name="Date Placeholder 15"/>
          <p:cNvSpPr>
            <a:spLocks noGrp="1"/>
          </p:cNvSpPr>
          <p:nvPr>
            <p:ph type="dt" sz="half" idx="10"/>
          </p:nvPr>
        </p:nvSpPr>
        <p:spPr/>
        <p:txBody>
          <a:bodyPr/>
          <a:lstStyle/>
          <a:p>
            <a:fld id="{7F555B79-9825-4B30-894B-079DF89F5368}" type="datetimeFigureOut">
              <a:rPr lang="en-US" smtClean="0"/>
              <a:t>12/12/2010</a:t>
            </a:fld>
            <a:endParaRPr lang="en-US"/>
          </a:p>
        </p:txBody>
      </p:sp>
      <p:sp>
        <p:nvSpPr>
          <p:cNvPr id="20" name="Slide Number Placeholder 19"/>
          <p:cNvSpPr>
            <a:spLocks noGrp="1"/>
          </p:cNvSpPr>
          <p:nvPr>
            <p:ph type="sldNum" sz="quarter" idx="11"/>
          </p:nvPr>
        </p:nvSpPr>
        <p:spPr/>
        <p:txBody>
          <a:bodyPr/>
          <a:lstStyle/>
          <a:p>
            <a:fld id="{C28DD60A-BC80-4D4D-9CC9-A8CA40631D21}" type="slidenum">
              <a:rPr lang="en-US" smtClean="0"/>
              <a:t>‹#›</a:t>
            </a:fld>
            <a:endParaRPr lang="en-US"/>
          </a:p>
        </p:txBody>
      </p:sp>
      <p:sp>
        <p:nvSpPr>
          <p:cNvPr id="21" name="Footer Placeholder 20"/>
          <p:cNvSpPr>
            <a:spLocks noGrp="1"/>
          </p:cNvSpPr>
          <p:nvPr>
            <p:ph type="ftr" sz="quarter" idx="12"/>
          </p:nvPr>
        </p:nvSpPr>
        <p:spPr/>
        <p:txBody>
          <a:bodyPr/>
          <a:lstStyle/>
          <a:p>
            <a:endParaRPr lang="en-US"/>
          </a:p>
        </p:txBody>
      </p:sp>
      <p:sp>
        <p:nvSpPr>
          <p:cNvPr id="13" name="Rectangle 12"/>
          <p:cNvSpPr/>
          <p:nvPr/>
        </p:nvSpPr>
        <p:spPr>
          <a:xfrm>
            <a:off x="0" y="0"/>
            <a:ext cx="9144000" cy="1828800"/>
          </a:xfrm>
          <a:prstGeom prst="rect">
            <a:avLst/>
          </a:prstGeom>
          <a:solidFill>
            <a:schemeClr val="accent5">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8" name="Straight Connector 17"/>
          <p:cNvCxnSpPr/>
          <p:nvPr/>
        </p:nvCxnSpPr>
        <p:spPr>
          <a:xfrm>
            <a:off x="-4439" y="1828800"/>
            <a:ext cx="9144000" cy="1588"/>
          </a:xfrm>
          <a:prstGeom prst="line">
            <a:avLst/>
          </a:prstGeom>
          <a:ln w="76200">
            <a:solidFill>
              <a:schemeClr val="tx1"/>
            </a:solidFill>
          </a:ln>
        </p:spPr>
        <p:style>
          <a:lnRef idx="1">
            <a:schemeClr val="accent1"/>
          </a:lnRef>
          <a:fillRef idx="0">
            <a:schemeClr val="accent1"/>
          </a:fillRef>
          <a:effectRef idx="0">
            <a:schemeClr val="accent1"/>
          </a:effectRef>
          <a:fontRef idx="minor">
            <a:schemeClr val="tx1"/>
          </a:fontRef>
        </p:style>
      </p:cxnSp>
      <p:sp>
        <p:nvSpPr>
          <p:cNvPr id="14" name="Title 13"/>
          <p:cNvSpPr>
            <a:spLocks noGrp="1"/>
          </p:cNvSpPr>
          <p:nvPr>
            <p:ph type="title"/>
          </p:nvPr>
        </p:nvSpPr>
        <p:spPr>
          <a:xfrm>
            <a:off x="354366" y="1990078"/>
            <a:ext cx="8439912" cy="1984248"/>
          </a:xfrm>
        </p:spPr>
        <p:txBody>
          <a:bodyPr>
            <a:noAutofit/>
          </a:bodyPr>
          <a:lstStyle>
            <a:lvl1pPr>
              <a:defRPr kumimoji="0" lang="en-US" sz="6000" b="1" i="0" u="none" strike="noStrike" kern="1200" cap="none" spc="0" normalizeH="0" baseline="0" noProof="0" dirty="0" smtClean="0">
                <a:ln>
                  <a:noFill/>
                </a:ln>
                <a:gradFill>
                  <a:gsLst>
                    <a:gs pos="0">
                      <a:schemeClr val="tx1">
                        <a:alpha val="92000"/>
                      </a:schemeClr>
                    </a:gs>
                    <a:gs pos="45000">
                      <a:schemeClr val="tx1">
                        <a:alpha val="51000"/>
                      </a:schemeClr>
                    </a:gs>
                    <a:gs pos="100000">
                      <a:schemeClr val="tx1"/>
                    </a:gs>
                  </a:gsLst>
                  <a:lin ang="3600000" scaled="0"/>
                </a:gradFill>
                <a:effectLst/>
                <a:uLnTx/>
                <a:uFillTx/>
                <a:latin typeface="+mj-lt"/>
                <a:ea typeface="+mj-ea"/>
                <a:cs typeface="Tunga" pitchFamily="2"/>
              </a:defRPr>
            </a:lvl1pPr>
          </a:lstStyle>
          <a:p>
            <a:pPr marL="0" marR="0" lvl="0" indent="0" algn="l" defTabSz="914400" rtl="0" eaLnBrk="1" fontAlgn="auto" latinLnBrk="0" hangingPunct="1">
              <a:lnSpc>
                <a:spcPct val="100000"/>
              </a:lnSpc>
              <a:spcBef>
                <a:spcPts val="400"/>
              </a:spcBef>
              <a:spcAft>
                <a:spcPts val="0"/>
              </a:spcAft>
              <a:buClrTx/>
              <a:buSzTx/>
              <a:buFontTx/>
              <a:buNone/>
              <a:tabLst/>
              <a:defRPr/>
            </a:pPr>
            <a:r>
              <a:rPr lang="en-US" smtClean="0"/>
              <a:t>Click to edit Master title style</a:t>
            </a:r>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10" name="Rectangle 9"/>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ontent Placeholder 11"/>
          <p:cNvSpPr>
            <a:spLocks noGrp="1"/>
          </p:cNvSpPr>
          <p:nvPr>
            <p:ph sz="quarter" idx="14"/>
          </p:nvPr>
        </p:nvSpPr>
        <p:spPr>
          <a:xfrm>
            <a:off x="4901184" y="1463040"/>
            <a:ext cx="3886200" cy="4288536"/>
          </a:xfrm>
        </p:spPr>
        <p:txBody>
          <a:bodyPr>
            <a:normAutofit/>
          </a:bodyPr>
          <a:lstStyle>
            <a:lvl1pPr>
              <a:defRPr sz="1600"/>
            </a:lvl1pPr>
            <a:lvl2pPr>
              <a:defRPr sz="16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8" name="Content Placeholder 30"/>
          <p:cNvSpPr>
            <a:spLocks noGrp="1"/>
          </p:cNvSpPr>
          <p:nvPr>
            <p:ph sz="quarter" idx="13"/>
          </p:nvPr>
        </p:nvSpPr>
        <p:spPr>
          <a:xfrm>
            <a:off x="352426" y="1463040"/>
            <a:ext cx="3886200" cy="4288536"/>
          </a:xfrm>
        </p:spPr>
        <p:txBody>
          <a:bodyPr>
            <a:normAutofit/>
          </a:bodyPr>
          <a:lstStyle>
            <a:lvl1pPr>
              <a:defRPr sz="1600"/>
            </a:lvl1pPr>
            <a:lvl2pPr>
              <a:defRPr sz="16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27" name="Title 26"/>
          <p:cNvSpPr>
            <a:spLocks noGrp="1"/>
          </p:cNvSpPr>
          <p:nvPr>
            <p:ph type="title"/>
          </p:nvPr>
        </p:nvSpPr>
        <p:spPr/>
        <p:txBody>
          <a:bodyPr/>
          <a:lstStyle/>
          <a:p>
            <a:r>
              <a:rPr lang="en-US" smtClean="0"/>
              <a:t>Click to edit Master title style</a:t>
            </a:r>
            <a:endParaRPr lang="en-US" dirty="0"/>
          </a:p>
        </p:txBody>
      </p:sp>
      <p:sp>
        <p:nvSpPr>
          <p:cNvPr id="20" name="Date Placeholder 19"/>
          <p:cNvSpPr>
            <a:spLocks noGrp="1"/>
          </p:cNvSpPr>
          <p:nvPr>
            <p:ph type="dt" sz="half" idx="15"/>
          </p:nvPr>
        </p:nvSpPr>
        <p:spPr/>
        <p:txBody>
          <a:bodyPr/>
          <a:lstStyle/>
          <a:p>
            <a:fld id="{7F555B79-9825-4B30-894B-079DF89F5368}" type="datetimeFigureOut">
              <a:rPr lang="en-US" smtClean="0"/>
              <a:t>12/12/2010</a:t>
            </a:fld>
            <a:endParaRPr lang="en-US"/>
          </a:p>
        </p:txBody>
      </p:sp>
      <p:sp>
        <p:nvSpPr>
          <p:cNvPr id="25" name="Slide Number Placeholder 24"/>
          <p:cNvSpPr>
            <a:spLocks noGrp="1"/>
          </p:cNvSpPr>
          <p:nvPr>
            <p:ph type="sldNum" sz="quarter" idx="16"/>
          </p:nvPr>
        </p:nvSpPr>
        <p:spPr/>
        <p:txBody>
          <a:bodyPr/>
          <a:lstStyle/>
          <a:p>
            <a:fld id="{C28DD60A-BC80-4D4D-9CC9-A8CA40631D21}" type="slidenum">
              <a:rPr lang="en-US" smtClean="0"/>
              <a:t>‹#›</a:t>
            </a:fld>
            <a:endParaRPr lang="en-US"/>
          </a:p>
        </p:txBody>
      </p:sp>
      <p:sp>
        <p:nvSpPr>
          <p:cNvPr id="26" name="Footer Placeholder 25"/>
          <p:cNvSpPr>
            <a:spLocks noGrp="1"/>
          </p:cNvSpPr>
          <p:nvPr>
            <p:ph type="ftr" sz="quarter" idx="17"/>
          </p:nvPr>
        </p:nvSpPr>
        <p:spPr/>
        <p:txBody>
          <a:bodyPr/>
          <a:lstStyle/>
          <a:p>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3" name="Rectangle 12"/>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 Placeholder 3"/>
          <p:cNvSpPr>
            <a:spLocks noGrp="1"/>
          </p:cNvSpPr>
          <p:nvPr>
            <p:ph type="body" sz="half" idx="2"/>
          </p:nvPr>
        </p:nvSpPr>
        <p:spPr>
          <a:xfrm>
            <a:off x="352426" y="1463040"/>
            <a:ext cx="3886200" cy="509587"/>
          </a:xfrm>
        </p:spPr>
        <p:txBody>
          <a:bodyPr>
            <a:normAutofit/>
          </a:bodyPr>
          <a:lstStyle>
            <a:lvl1pPr marL="0" indent="0">
              <a:buNone/>
              <a:defRPr sz="2000" b="0" i="1" spc="0" baseline="0">
                <a:solidFill>
                  <a:schemeClr val="tx1"/>
                </a:solidFill>
                <a:latin typeface="+mj-lt"/>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19" name="Text Placeholder 3"/>
          <p:cNvSpPr>
            <a:spLocks noGrp="1"/>
          </p:cNvSpPr>
          <p:nvPr>
            <p:ph type="body" sz="half" idx="15"/>
          </p:nvPr>
        </p:nvSpPr>
        <p:spPr>
          <a:xfrm>
            <a:off x="4900613" y="1463040"/>
            <a:ext cx="3886200" cy="509587"/>
          </a:xfrm>
        </p:spPr>
        <p:txBody>
          <a:bodyPr>
            <a:normAutofit/>
          </a:bodyPr>
          <a:lstStyle>
            <a:lvl1pPr marL="0" indent="0">
              <a:buNone/>
              <a:defRPr sz="2000" b="0" i="1" spc="0" baseline="0">
                <a:solidFill>
                  <a:schemeClr val="tx1"/>
                </a:solidFill>
                <a:latin typeface="+mj-lt"/>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2" name="Content Placeholder 11"/>
          <p:cNvSpPr>
            <a:spLocks noGrp="1"/>
          </p:cNvSpPr>
          <p:nvPr>
            <p:ph sz="quarter" idx="14"/>
          </p:nvPr>
        </p:nvSpPr>
        <p:spPr>
          <a:xfrm>
            <a:off x="4900613" y="2011680"/>
            <a:ext cx="3886200" cy="3736848"/>
          </a:xfrm>
        </p:spPr>
        <p:txBody>
          <a:bodyPr>
            <a:normAutofit/>
          </a:bodyPr>
          <a:lstStyle>
            <a:lvl1pPr>
              <a:defRPr sz="1600"/>
            </a:lvl1pPr>
            <a:lvl2pPr>
              <a:defRPr sz="16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28" name="Content Placeholder 30"/>
          <p:cNvSpPr>
            <a:spLocks noGrp="1"/>
          </p:cNvSpPr>
          <p:nvPr>
            <p:ph sz="quarter" idx="13"/>
          </p:nvPr>
        </p:nvSpPr>
        <p:spPr>
          <a:xfrm>
            <a:off x="352426" y="2011680"/>
            <a:ext cx="3886200" cy="3736848"/>
          </a:xfrm>
        </p:spPr>
        <p:txBody>
          <a:bodyPr>
            <a:normAutofit/>
          </a:bodyPr>
          <a:lstStyle>
            <a:lvl1pPr>
              <a:defRPr sz="1600"/>
            </a:lvl1pPr>
            <a:lvl2pPr>
              <a:defRPr sz="16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30" name="Title 29"/>
          <p:cNvSpPr>
            <a:spLocks noGrp="1"/>
          </p:cNvSpPr>
          <p:nvPr>
            <p:ph type="title"/>
          </p:nvPr>
        </p:nvSpPr>
        <p:spPr/>
        <p:txBody>
          <a:bodyPr/>
          <a:lstStyle/>
          <a:p>
            <a:r>
              <a:rPr lang="en-US" smtClean="0"/>
              <a:t>Click to edit Master title style</a:t>
            </a:r>
            <a:endParaRPr lang="en-US"/>
          </a:p>
        </p:txBody>
      </p:sp>
      <p:sp>
        <p:nvSpPr>
          <p:cNvPr id="20" name="Date Placeholder 19"/>
          <p:cNvSpPr>
            <a:spLocks noGrp="1"/>
          </p:cNvSpPr>
          <p:nvPr>
            <p:ph type="dt" sz="half" idx="16"/>
          </p:nvPr>
        </p:nvSpPr>
        <p:spPr/>
        <p:txBody>
          <a:bodyPr/>
          <a:lstStyle/>
          <a:p>
            <a:fld id="{7F555B79-9825-4B30-894B-079DF89F5368}" type="datetimeFigureOut">
              <a:rPr lang="en-US" smtClean="0"/>
              <a:t>12/12/2010</a:t>
            </a:fld>
            <a:endParaRPr lang="en-US"/>
          </a:p>
        </p:txBody>
      </p:sp>
      <p:sp>
        <p:nvSpPr>
          <p:cNvPr id="24" name="Slide Number Placeholder 23"/>
          <p:cNvSpPr>
            <a:spLocks noGrp="1"/>
          </p:cNvSpPr>
          <p:nvPr>
            <p:ph type="sldNum" sz="quarter" idx="17"/>
          </p:nvPr>
        </p:nvSpPr>
        <p:spPr/>
        <p:txBody>
          <a:bodyPr/>
          <a:lstStyle/>
          <a:p>
            <a:fld id="{C28DD60A-BC80-4D4D-9CC9-A8CA40631D21}" type="slidenum">
              <a:rPr lang="en-US" smtClean="0"/>
              <a:t>‹#›</a:t>
            </a:fld>
            <a:endParaRPr lang="en-US"/>
          </a:p>
        </p:txBody>
      </p:sp>
      <p:sp>
        <p:nvSpPr>
          <p:cNvPr id="29" name="Footer Placeholder 28"/>
          <p:cNvSpPr>
            <a:spLocks noGrp="1"/>
          </p:cNvSpPr>
          <p:nvPr>
            <p:ph type="ftr" sz="quarter" idx="18"/>
          </p:nvPr>
        </p:nvSpPr>
        <p:spPr/>
        <p:txBody>
          <a:bodyPr/>
          <a:lstStyle/>
          <a:p>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12" name="Rectangle 11"/>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Date Placeholder 10"/>
          <p:cNvSpPr>
            <a:spLocks noGrp="1"/>
          </p:cNvSpPr>
          <p:nvPr>
            <p:ph type="dt" sz="half" idx="10"/>
          </p:nvPr>
        </p:nvSpPr>
        <p:spPr/>
        <p:txBody>
          <a:bodyPr/>
          <a:lstStyle/>
          <a:p>
            <a:fld id="{7F555B79-9825-4B30-894B-079DF89F5368}" type="datetimeFigureOut">
              <a:rPr lang="en-US" smtClean="0"/>
              <a:t>12/12/2010</a:t>
            </a:fld>
            <a:endParaRPr lang="en-US"/>
          </a:p>
        </p:txBody>
      </p:sp>
      <p:sp>
        <p:nvSpPr>
          <p:cNvPr id="14" name="Slide Number Placeholder 13"/>
          <p:cNvSpPr>
            <a:spLocks noGrp="1"/>
          </p:cNvSpPr>
          <p:nvPr>
            <p:ph type="sldNum" sz="quarter" idx="11"/>
          </p:nvPr>
        </p:nvSpPr>
        <p:spPr/>
        <p:txBody>
          <a:bodyPr/>
          <a:lstStyle/>
          <a:p>
            <a:fld id="{C28DD60A-BC80-4D4D-9CC9-A8CA40631D21}" type="slidenum">
              <a:rPr lang="en-US" smtClean="0"/>
              <a:t>‹#›</a:t>
            </a:fld>
            <a:endParaRPr lang="en-US"/>
          </a:p>
        </p:txBody>
      </p:sp>
      <p:sp>
        <p:nvSpPr>
          <p:cNvPr id="18" name="Footer Placeholder 17"/>
          <p:cNvSpPr>
            <a:spLocks noGrp="1"/>
          </p:cNvSpPr>
          <p:nvPr>
            <p:ph type="ftr" sz="quarter" idx="12"/>
          </p:nvPr>
        </p:nvSpPr>
        <p:spPr/>
        <p:txBody>
          <a:bodyPr/>
          <a:lstStyle/>
          <a:p>
            <a:endParaRPr lang="en-US"/>
          </a:p>
        </p:txBody>
      </p:sp>
      <p:sp>
        <p:nvSpPr>
          <p:cNvPr id="15" name="Title 14"/>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Date Placeholder 6"/>
          <p:cNvSpPr>
            <a:spLocks noGrp="1"/>
          </p:cNvSpPr>
          <p:nvPr>
            <p:ph type="dt" sz="half" idx="10"/>
          </p:nvPr>
        </p:nvSpPr>
        <p:spPr/>
        <p:txBody>
          <a:bodyPr/>
          <a:lstStyle/>
          <a:p>
            <a:fld id="{7F555B79-9825-4B30-894B-079DF89F5368}" type="datetimeFigureOut">
              <a:rPr lang="en-US" smtClean="0"/>
              <a:t>12/12/2010</a:t>
            </a:fld>
            <a:endParaRPr lang="en-US"/>
          </a:p>
        </p:txBody>
      </p:sp>
      <p:sp>
        <p:nvSpPr>
          <p:cNvPr id="12" name="Slide Number Placeholder 11"/>
          <p:cNvSpPr>
            <a:spLocks noGrp="1"/>
          </p:cNvSpPr>
          <p:nvPr>
            <p:ph type="sldNum" sz="quarter" idx="11"/>
          </p:nvPr>
        </p:nvSpPr>
        <p:spPr/>
        <p:txBody>
          <a:bodyPr/>
          <a:lstStyle/>
          <a:p>
            <a:fld id="{C28DD60A-BC80-4D4D-9CC9-A8CA40631D21}" type="slidenum">
              <a:rPr lang="en-US" smtClean="0"/>
              <a:t>‹#›</a:t>
            </a:fld>
            <a:endParaRPr lang="en-US"/>
          </a:p>
        </p:txBody>
      </p:sp>
      <p:sp>
        <p:nvSpPr>
          <p:cNvPr id="13" name="Footer Placeholder 12"/>
          <p:cNvSpPr>
            <a:spLocks noGrp="1"/>
          </p:cNvSpPr>
          <p:nvPr>
            <p:ph type="ftr" sz="quarter" idx="12"/>
          </p:nvPr>
        </p:nvSpPr>
        <p:spPr/>
        <p:txBody>
          <a:bodyPr/>
          <a:lstStyle/>
          <a:p>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12" name="Rectangle 11"/>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p:cNvSpPr/>
          <p:nvPr/>
        </p:nvSpPr>
        <p:spPr>
          <a:xfrm>
            <a:off x="0" y="5734050"/>
            <a:ext cx="9144000" cy="1123950"/>
          </a:xfrm>
          <a:prstGeom prst="rect">
            <a:avLst/>
          </a:prstGeom>
          <a:solidFill>
            <a:schemeClr val="accent5">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22" name="Straight Connector 21"/>
          <p:cNvCxnSpPr/>
          <p:nvPr/>
        </p:nvCxnSpPr>
        <p:spPr>
          <a:xfrm>
            <a:off x="0" y="5695950"/>
            <a:ext cx="9144000" cy="1588"/>
          </a:xfrm>
          <a:prstGeom prst="line">
            <a:avLst/>
          </a:prstGeom>
          <a:ln w="76200">
            <a:solidFill>
              <a:schemeClr val="tx1"/>
            </a:solidFill>
          </a:ln>
        </p:spPr>
        <p:style>
          <a:lnRef idx="1">
            <a:schemeClr val="accent1"/>
          </a:lnRef>
          <a:fillRef idx="0">
            <a:schemeClr val="accent1"/>
          </a:fillRef>
          <a:effectRef idx="0">
            <a:schemeClr val="accent1"/>
          </a:effectRef>
          <a:fontRef idx="minor">
            <a:schemeClr val="tx1"/>
          </a:fontRef>
        </p:style>
      </p:cxnSp>
      <p:sp>
        <p:nvSpPr>
          <p:cNvPr id="24" name="Title 23"/>
          <p:cNvSpPr>
            <a:spLocks noGrp="1"/>
          </p:cNvSpPr>
          <p:nvPr>
            <p:ph type="title"/>
          </p:nvPr>
        </p:nvSpPr>
        <p:spPr/>
        <p:txBody>
          <a:bodyPr/>
          <a:lstStyle/>
          <a:p>
            <a:r>
              <a:rPr lang="en-US" smtClean="0"/>
              <a:t>Click to edit Master title style</a:t>
            </a:r>
            <a:endParaRPr lang="en-US"/>
          </a:p>
        </p:txBody>
      </p:sp>
      <p:sp>
        <p:nvSpPr>
          <p:cNvPr id="11" name="Text Placeholder 3"/>
          <p:cNvSpPr>
            <a:spLocks noGrp="1"/>
          </p:cNvSpPr>
          <p:nvPr>
            <p:ph type="body" sz="half" idx="2"/>
          </p:nvPr>
        </p:nvSpPr>
        <p:spPr>
          <a:xfrm>
            <a:off x="352426" y="1463040"/>
            <a:ext cx="3381375" cy="3967162"/>
          </a:xfrm>
        </p:spPr>
        <p:txBody>
          <a:bodyPr>
            <a:normAutofit/>
          </a:bodyPr>
          <a:lstStyle>
            <a:lvl1pPr marL="0" indent="0">
              <a:lnSpc>
                <a:spcPct val="150000"/>
              </a:lnSpc>
              <a:buNone/>
              <a:defRPr sz="1600" b="0" i="1" spc="0" baseline="0">
                <a:solidFill>
                  <a:schemeClr val="tx2"/>
                </a:solidFill>
                <a:latin typeface="+mn-lt"/>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16" name="Content Placeholder 11"/>
          <p:cNvSpPr>
            <a:spLocks noGrp="1"/>
          </p:cNvSpPr>
          <p:nvPr>
            <p:ph sz="quarter" idx="14"/>
          </p:nvPr>
        </p:nvSpPr>
        <p:spPr>
          <a:xfrm>
            <a:off x="4105275" y="1463040"/>
            <a:ext cx="4681538" cy="3968496"/>
          </a:xfrm>
        </p:spPr>
        <p:txBody>
          <a:bodyPr>
            <a:normAutofit/>
          </a:bodyPr>
          <a:lstStyle>
            <a:lvl1pPr>
              <a:defRPr sz="1600"/>
            </a:lvl1pPr>
            <a:lvl2pPr>
              <a:defRPr sz="16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3" name="Date Placeholder 12"/>
          <p:cNvSpPr>
            <a:spLocks noGrp="1"/>
          </p:cNvSpPr>
          <p:nvPr>
            <p:ph type="dt" sz="half" idx="15"/>
          </p:nvPr>
        </p:nvSpPr>
        <p:spPr/>
        <p:txBody>
          <a:bodyPr/>
          <a:lstStyle/>
          <a:p>
            <a:fld id="{7F555B79-9825-4B30-894B-079DF89F5368}" type="datetimeFigureOut">
              <a:rPr lang="en-US" smtClean="0"/>
              <a:t>12/12/2010</a:t>
            </a:fld>
            <a:endParaRPr lang="en-US"/>
          </a:p>
        </p:txBody>
      </p:sp>
      <p:sp>
        <p:nvSpPr>
          <p:cNvPr id="18" name="Slide Number Placeholder 17"/>
          <p:cNvSpPr>
            <a:spLocks noGrp="1"/>
          </p:cNvSpPr>
          <p:nvPr>
            <p:ph type="sldNum" sz="quarter" idx="16"/>
          </p:nvPr>
        </p:nvSpPr>
        <p:spPr/>
        <p:txBody>
          <a:bodyPr/>
          <a:lstStyle/>
          <a:p>
            <a:fld id="{C28DD60A-BC80-4D4D-9CC9-A8CA40631D21}" type="slidenum">
              <a:rPr lang="en-US" smtClean="0"/>
              <a:t>‹#›</a:t>
            </a:fld>
            <a:endParaRPr lang="en-US"/>
          </a:p>
        </p:txBody>
      </p:sp>
      <p:sp>
        <p:nvSpPr>
          <p:cNvPr id="20" name="Footer Placeholder 19"/>
          <p:cNvSpPr>
            <a:spLocks noGrp="1"/>
          </p:cNvSpPr>
          <p:nvPr>
            <p:ph type="ftr" sz="quarter" idx="17"/>
          </p:nvPr>
        </p:nvSpPr>
        <p:spPr/>
        <p:txBody>
          <a:bodyPr/>
          <a:lstStyle/>
          <a:p>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0" name="Rectangle 9"/>
          <p:cNvSpPr/>
          <p:nvPr/>
        </p:nvSpPr>
        <p:spPr>
          <a:xfrm>
            <a:off x="0" y="0"/>
            <a:ext cx="9144000" cy="6858000"/>
          </a:xfrm>
          <a:prstGeom prst="rect">
            <a:avLst/>
          </a:prstGeom>
          <a:solidFill>
            <a:schemeClr val="bg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5229224" y="0"/>
            <a:ext cx="3914775" cy="5657850"/>
          </a:xfrm>
        </p:spPr>
        <p:txBody>
          <a:bodyPr anchor="ctr" anchorCtr="0"/>
          <a:lstStyle>
            <a:lvl1pPr marL="0" indent="0" algn="ctr">
              <a:buNone/>
              <a:defRPr sz="3200">
                <a:solidFill>
                  <a:schemeClr val="tx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25" name="Text Placeholder 24"/>
          <p:cNvSpPr>
            <a:spLocks noGrp="1"/>
          </p:cNvSpPr>
          <p:nvPr>
            <p:ph type="body" sz="quarter" idx="13"/>
          </p:nvPr>
        </p:nvSpPr>
        <p:spPr>
          <a:xfrm>
            <a:off x="352426" y="1600199"/>
            <a:ext cx="4572000" cy="3593237"/>
          </a:xfrm>
        </p:spPr>
        <p:txBody>
          <a:bodyPr>
            <a:normAutofit/>
          </a:bodyPr>
          <a:lstStyle>
            <a:lvl1pPr marL="0" indent="0">
              <a:lnSpc>
                <a:spcPct val="150000"/>
              </a:lnSpc>
              <a:spcBef>
                <a:spcPts val="0"/>
              </a:spcBef>
              <a:buNone/>
              <a:defRPr sz="1600" i="1">
                <a:solidFill>
                  <a:schemeClr val="tx1"/>
                </a:solidFill>
              </a:defRPr>
            </a:lvl1pPr>
            <a:lvl2pPr marL="171450" indent="1588">
              <a:buNone/>
              <a:defRPr>
                <a:solidFill>
                  <a:schemeClr val="bg2"/>
                </a:solidFill>
              </a:defRPr>
            </a:lvl2pPr>
            <a:lvl3pPr marL="344488" indent="6350">
              <a:buNone/>
              <a:defRPr>
                <a:solidFill>
                  <a:schemeClr val="bg2"/>
                </a:solidFill>
              </a:defRPr>
            </a:lvl3pPr>
            <a:lvl4pPr marL="515938" indent="3175">
              <a:buNone/>
              <a:defRPr>
                <a:solidFill>
                  <a:schemeClr val="bg2"/>
                </a:solidFill>
              </a:defRPr>
            </a:lvl4pPr>
            <a:lvl5pPr marL="688975" indent="-1588">
              <a:buNone/>
              <a:defRPr>
                <a:solidFill>
                  <a:schemeClr val="bg2"/>
                </a:solidFill>
              </a:defRPr>
            </a:lvl5pPr>
          </a:lstStyle>
          <a:p>
            <a:pPr lvl="0"/>
            <a:r>
              <a:rPr lang="en-US" smtClean="0"/>
              <a:t>Click to edit Master text styles</a:t>
            </a:r>
          </a:p>
        </p:txBody>
      </p:sp>
      <p:sp>
        <p:nvSpPr>
          <p:cNvPr id="11" name="Rectangle 10"/>
          <p:cNvSpPr/>
          <p:nvPr/>
        </p:nvSpPr>
        <p:spPr>
          <a:xfrm>
            <a:off x="0" y="5734050"/>
            <a:ext cx="9144000" cy="1123950"/>
          </a:xfrm>
          <a:prstGeom prst="rect">
            <a:avLst/>
          </a:prstGeom>
          <a:solidFill>
            <a:schemeClr val="accent5">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2" name="Straight Connector 11"/>
          <p:cNvCxnSpPr/>
          <p:nvPr/>
        </p:nvCxnSpPr>
        <p:spPr>
          <a:xfrm>
            <a:off x="0" y="5695950"/>
            <a:ext cx="9144000" cy="1588"/>
          </a:xfrm>
          <a:prstGeom prst="line">
            <a:avLst/>
          </a:prstGeom>
          <a:ln w="76200">
            <a:solidFill>
              <a:schemeClr val="tx1"/>
            </a:solidFill>
          </a:ln>
        </p:spPr>
        <p:style>
          <a:lnRef idx="1">
            <a:schemeClr val="accent1"/>
          </a:lnRef>
          <a:fillRef idx="0">
            <a:schemeClr val="accent1"/>
          </a:fillRef>
          <a:effectRef idx="0">
            <a:schemeClr val="accent1"/>
          </a:effectRef>
          <a:fontRef idx="minor">
            <a:schemeClr val="tx1"/>
          </a:fontRef>
        </p:style>
      </p:cxnSp>
      <p:sp>
        <p:nvSpPr>
          <p:cNvPr id="19" name="Title Placeholder 1"/>
          <p:cNvSpPr>
            <a:spLocks noGrp="1"/>
          </p:cNvSpPr>
          <p:nvPr>
            <p:ph type="title"/>
          </p:nvPr>
        </p:nvSpPr>
        <p:spPr>
          <a:xfrm>
            <a:off x="352425" y="275208"/>
            <a:ext cx="4572000" cy="1324992"/>
          </a:xfrm>
          <a:prstGeom prst="rect">
            <a:avLst/>
          </a:prstGeom>
        </p:spPr>
        <p:txBody>
          <a:bodyPr vert="horz" lIns="91440" tIns="45720" rIns="91440" bIns="45720" rtlCol="0" anchor="b" anchorCtr="0">
            <a:normAutofit/>
          </a:bodyPr>
          <a:lstStyle/>
          <a:p>
            <a:r>
              <a:rPr lang="en-US" smtClean="0"/>
              <a:t>Click to edit Master title style</a:t>
            </a:r>
            <a:endParaRPr lang="en-US" dirty="0"/>
          </a:p>
        </p:txBody>
      </p:sp>
      <p:sp>
        <p:nvSpPr>
          <p:cNvPr id="13" name="Date Placeholder 12"/>
          <p:cNvSpPr>
            <a:spLocks noGrp="1"/>
          </p:cNvSpPr>
          <p:nvPr>
            <p:ph type="dt" sz="half" idx="14"/>
          </p:nvPr>
        </p:nvSpPr>
        <p:spPr/>
        <p:txBody>
          <a:bodyPr/>
          <a:lstStyle/>
          <a:p>
            <a:fld id="{7F555B79-9825-4B30-894B-079DF89F5368}" type="datetimeFigureOut">
              <a:rPr lang="en-US" smtClean="0"/>
              <a:t>12/12/2010</a:t>
            </a:fld>
            <a:endParaRPr lang="en-US"/>
          </a:p>
        </p:txBody>
      </p:sp>
      <p:sp>
        <p:nvSpPr>
          <p:cNvPr id="20" name="Slide Number Placeholder 19"/>
          <p:cNvSpPr>
            <a:spLocks noGrp="1"/>
          </p:cNvSpPr>
          <p:nvPr>
            <p:ph type="sldNum" sz="quarter" idx="15"/>
          </p:nvPr>
        </p:nvSpPr>
        <p:spPr/>
        <p:txBody>
          <a:bodyPr/>
          <a:lstStyle/>
          <a:p>
            <a:fld id="{C28DD60A-BC80-4D4D-9CC9-A8CA40631D21}" type="slidenum">
              <a:rPr lang="en-US" smtClean="0"/>
              <a:t>‹#›</a:t>
            </a:fld>
            <a:endParaRPr lang="en-US"/>
          </a:p>
        </p:txBody>
      </p:sp>
      <p:sp>
        <p:nvSpPr>
          <p:cNvPr id="21" name="Footer Placeholder 20"/>
          <p:cNvSpPr>
            <a:spLocks noGrp="1"/>
          </p:cNvSpPr>
          <p:nvPr>
            <p:ph type="ftr" sz="quarter" idx="16"/>
          </p:nvPr>
        </p:nvSpPr>
        <p:spPr/>
        <p:txBody>
          <a:body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352426" y="228600"/>
            <a:ext cx="7680960" cy="1066800"/>
          </a:xfrm>
          <a:prstGeom prst="rect">
            <a:avLst/>
          </a:prstGeom>
        </p:spPr>
        <p:txBody>
          <a:bodyPr vert="horz" lIns="91440" tIns="45720" rIns="91440" bIns="45720" rtlCol="0" anchor="b" anchorCtr="0">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352426" y="1463040"/>
            <a:ext cx="7680960" cy="43434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352426" y="6543676"/>
            <a:ext cx="1466850" cy="247650"/>
          </a:xfrm>
          <a:prstGeom prst="rect">
            <a:avLst/>
          </a:prstGeom>
        </p:spPr>
        <p:txBody>
          <a:bodyPr vert="horz" lIns="91440" tIns="45720" rIns="91440" bIns="45720" rtlCol="0" anchor="ctr">
            <a:normAutofit/>
          </a:bodyPr>
          <a:lstStyle>
            <a:lvl1pPr algn="l">
              <a:defRPr sz="1000" b="1">
                <a:solidFill>
                  <a:schemeClr val="tx1">
                    <a:alpha val="65000"/>
                  </a:schemeClr>
                </a:solidFill>
              </a:defRPr>
            </a:lvl1pPr>
          </a:lstStyle>
          <a:p>
            <a:fld id="{7F555B79-9825-4B30-894B-079DF89F5368}" type="datetimeFigureOut">
              <a:rPr lang="en-US" smtClean="0"/>
              <a:t>12/12/2010</a:t>
            </a:fld>
            <a:endParaRPr lang="en-US"/>
          </a:p>
        </p:txBody>
      </p:sp>
      <p:sp>
        <p:nvSpPr>
          <p:cNvPr id="5" name="Footer Placeholder 4"/>
          <p:cNvSpPr>
            <a:spLocks noGrp="1"/>
          </p:cNvSpPr>
          <p:nvPr>
            <p:ph type="ftr" sz="quarter" idx="3"/>
          </p:nvPr>
        </p:nvSpPr>
        <p:spPr>
          <a:xfrm>
            <a:off x="1809749" y="6543676"/>
            <a:ext cx="4086225" cy="247650"/>
          </a:xfrm>
          <a:prstGeom prst="rect">
            <a:avLst/>
          </a:prstGeom>
        </p:spPr>
        <p:txBody>
          <a:bodyPr vert="horz" lIns="91440" tIns="45720" rIns="91440" bIns="45720" rtlCol="0" anchor="ctr">
            <a:normAutofit/>
          </a:bodyPr>
          <a:lstStyle>
            <a:lvl1pPr algn="l">
              <a:defRPr sz="1000" b="1" i="1">
                <a:solidFill>
                  <a:schemeClr val="tx1">
                    <a:alpha val="65000"/>
                  </a:schemeClr>
                </a:solidFill>
              </a:defRPr>
            </a:lvl1pPr>
          </a:lstStyle>
          <a:p>
            <a:endParaRPr lang="en-US"/>
          </a:p>
        </p:txBody>
      </p:sp>
      <p:sp>
        <p:nvSpPr>
          <p:cNvPr id="6" name="Slide Number Placeholder 5"/>
          <p:cNvSpPr>
            <a:spLocks noGrp="1"/>
          </p:cNvSpPr>
          <p:nvPr>
            <p:ph type="sldNum" sz="quarter" idx="4"/>
          </p:nvPr>
        </p:nvSpPr>
        <p:spPr>
          <a:xfrm>
            <a:off x="7886700" y="6543676"/>
            <a:ext cx="876300" cy="247650"/>
          </a:xfrm>
          <a:prstGeom prst="rect">
            <a:avLst/>
          </a:prstGeom>
        </p:spPr>
        <p:txBody>
          <a:bodyPr vert="horz" lIns="91440" tIns="45720" rIns="91440" bIns="45720" rtlCol="0" anchor="ctr">
            <a:normAutofit/>
          </a:bodyPr>
          <a:lstStyle>
            <a:lvl1pPr algn="r">
              <a:defRPr sz="1000" b="1">
                <a:solidFill>
                  <a:schemeClr val="tx1">
                    <a:alpha val="65000"/>
                  </a:schemeClr>
                </a:solidFill>
              </a:defRPr>
            </a:lvl1pPr>
          </a:lstStyle>
          <a:p>
            <a:fld id="{C28DD60A-BC80-4D4D-9CC9-A8CA40631D21}"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829" r:id="rId1"/>
    <p:sldLayoutId id="2147483830" r:id="rId2"/>
    <p:sldLayoutId id="2147483831" r:id="rId3"/>
    <p:sldLayoutId id="2147483832" r:id="rId4"/>
    <p:sldLayoutId id="2147483833" r:id="rId5"/>
    <p:sldLayoutId id="2147483834" r:id="rId6"/>
    <p:sldLayoutId id="2147483835" r:id="rId7"/>
    <p:sldLayoutId id="2147483836" r:id="rId8"/>
    <p:sldLayoutId id="2147483837" r:id="rId9"/>
    <p:sldLayoutId id="2147483838" r:id="rId10"/>
    <p:sldLayoutId id="2147483839" r:id="rId11"/>
  </p:sldLayoutIdLst>
  <p:txStyles>
    <p:titleStyle>
      <a:lvl1pPr algn="l" defTabSz="914400" rtl="0" eaLnBrk="1" latinLnBrk="0" hangingPunct="1">
        <a:spcBef>
          <a:spcPts val="400"/>
        </a:spcBef>
        <a:buNone/>
        <a:defRPr sz="4000" b="0" kern="1200" cap="none" spc="0" baseline="0">
          <a:solidFill>
            <a:schemeClr val="tx1"/>
          </a:solidFill>
          <a:latin typeface="+mj-lt"/>
          <a:ea typeface="+mj-ea"/>
          <a:cs typeface="Tunga" pitchFamily="2"/>
        </a:defRPr>
      </a:lvl1pPr>
    </p:titleStyle>
    <p:bodyStyle>
      <a:lvl1pPr marL="0" indent="0" algn="l" defTabSz="914400" rtl="0" eaLnBrk="1" latinLnBrk="0" hangingPunct="1">
        <a:spcBef>
          <a:spcPts val="1200"/>
        </a:spcBef>
        <a:spcAft>
          <a:spcPts val="0"/>
        </a:spcAft>
        <a:buClr>
          <a:schemeClr val="accent5"/>
        </a:buClr>
        <a:buFont typeface="Arial" pitchFamily="34" charset="0"/>
        <a:buNone/>
        <a:defRPr sz="1800" b="0" i="0" kern="1200" cap="none" spc="30" baseline="0">
          <a:solidFill>
            <a:schemeClr val="tx1"/>
          </a:solidFill>
          <a:latin typeface="+mn-lt"/>
          <a:ea typeface="+mn-ea"/>
          <a:cs typeface="Tahoma" pitchFamily="34" charset="0"/>
        </a:defRPr>
      </a:lvl1pPr>
      <a:lvl2pPr marL="171450" indent="-171450" algn="l" defTabSz="914400" rtl="0" eaLnBrk="1" latinLnBrk="0" hangingPunct="1">
        <a:spcBef>
          <a:spcPts val="600"/>
        </a:spcBef>
        <a:buClr>
          <a:schemeClr val="accent1"/>
        </a:buClr>
        <a:buFont typeface="Arial" pitchFamily="34" charset="0"/>
        <a:buChar char="•"/>
        <a:defRPr sz="1600" kern="1200">
          <a:solidFill>
            <a:schemeClr val="tx1"/>
          </a:solidFill>
          <a:latin typeface="+mn-lt"/>
          <a:ea typeface="+mn-ea"/>
          <a:cs typeface="Tahoma" pitchFamily="34" charset="0"/>
        </a:defRPr>
      </a:lvl2pPr>
      <a:lvl3pPr marL="344488" indent="-165100" algn="l" defTabSz="914400" rtl="0" eaLnBrk="1" latinLnBrk="0" hangingPunct="1">
        <a:spcBef>
          <a:spcPts val="600"/>
        </a:spcBef>
        <a:buClr>
          <a:schemeClr val="accent1"/>
        </a:buClr>
        <a:buFont typeface="Arial" pitchFamily="34" charset="0"/>
        <a:buChar char="•"/>
        <a:defRPr sz="1600" kern="1200">
          <a:solidFill>
            <a:schemeClr val="tx1"/>
          </a:solidFill>
          <a:latin typeface="+mn-lt"/>
          <a:ea typeface="+mn-ea"/>
          <a:cs typeface="Tahoma" pitchFamily="34" charset="0"/>
        </a:defRPr>
      </a:lvl3pPr>
      <a:lvl4pPr marL="517525" indent="-169863" algn="l" defTabSz="914400" rtl="0" eaLnBrk="1" latinLnBrk="0" hangingPunct="1">
        <a:spcBef>
          <a:spcPts val="600"/>
        </a:spcBef>
        <a:buClr>
          <a:schemeClr val="accent1"/>
        </a:buClr>
        <a:buFont typeface="Arial" pitchFamily="34" charset="0"/>
        <a:buChar char="•"/>
        <a:defRPr sz="1600" kern="1200">
          <a:solidFill>
            <a:schemeClr val="tx1"/>
          </a:solidFill>
          <a:latin typeface="+mn-lt"/>
          <a:ea typeface="+mn-ea"/>
          <a:cs typeface="Tahoma" pitchFamily="34" charset="0"/>
        </a:defRPr>
      </a:lvl4pPr>
      <a:lvl5pPr marL="688975" indent="-173038" algn="l" defTabSz="914400" rtl="0" eaLnBrk="1" latinLnBrk="0" hangingPunct="1">
        <a:spcBef>
          <a:spcPts val="600"/>
        </a:spcBef>
        <a:buClr>
          <a:schemeClr val="accent1"/>
        </a:buClr>
        <a:buFont typeface="Arial" pitchFamily="34" charset="0"/>
        <a:buChar char="•"/>
        <a:defRPr sz="1600" kern="1200">
          <a:solidFill>
            <a:schemeClr val="tx1"/>
          </a:solidFill>
          <a:latin typeface="+mn-lt"/>
          <a:ea typeface="+mn-ea"/>
          <a:cs typeface="Tahoma" pitchFamily="34" charset="0"/>
        </a:defRPr>
      </a:lvl5pPr>
      <a:lvl6pPr marL="868680" indent="-173736" algn="l" defTabSz="914400" rtl="0" eaLnBrk="1" latinLnBrk="0" hangingPunct="1">
        <a:spcBef>
          <a:spcPts val="600"/>
        </a:spcBef>
        <a:buClr>
          <a:schemeClr val="accent1"/>
        </a:buClr>
        <a:buFont typeface="Arial" pitchFamily="34" charset="0"/>
        <a:buChar char="•"/>
        <a:defRPr sz="1600" kern="1200">
          <a:solidFill>
            <a:schemeClr val="tx1"/>
          </a:solidFill>
          <a:latin typeface="+mn-lt"/>
          <a:ea typeface="+mn-ea"/>
          <a:cs typeface="+mn-cs"/>
        </a:defRPr>
      </a:lvl6pPr>
      <a:lvl7pPr marL="1069848" indent="-173736" algn="l" defTabSz="914400" rtl="0" eaLnBrk="1" latinLnBrk="0" hangingPunct="1">
        <a:spcBef>
          <a:spcPts val="600"/>
        </a:spcBef>
        <a:buClr>
          <a:schemeClr val="accent1"/>
        </a:buClr>
        <a:buFont typeface="Arial" pitchFamily="34" charset="0"/>
        <a:buChar char="•"/>
        <a:defRPr sz="1600" kern="1200">
          <a:solidFill>
            <a:schemeClr val="tx1"/>
          </a:solidFill>
          <a:latin typeface="+mn-lt"/>
          <a:ea typeface="+mn-ea"/>
          <a:cs typeface="+mn-cs"/>
        </a:defRPr>
      </a:lvl7pPr>
      <a:lvl8pPr marL="1243584" indent="-173736" algn="l" defTabSz="914400" rtl="0" eaLnBrk="1" latinLnBrk="0" hangingPunct="1">
        <a:spcBef>
          <a:spcPts val="600"/>
        </a:spcBef>
        <a:buClr>
          <a:schemeClr val="accent1"/>
        </a:buClr>
        <a:buFont typeface="Arial" pitchFamily="34" charset="0"/>
        <a:buChar char="•"/>
        <a:defRPr sz="1600" kern="1200">
          <a:solidFill>
            <a:schemeClr val="tx1"/>
          </a:solidFill>
          <a:latin typeface="+mn-lt"/>
          <a:ea typeface="+mn-ea"/>
          <a:cs typeface="+mn-cs"/>
        </a:defRPr>
      </a:lvl8pPr>
      <a:lvl9pPr marL="1408176" indent="-173736" algn="l" defTabSz="914400" rtl="0" eaLnBrk="1" latinLnBrk="0" hangingPunct="1">
        <a:spcBef>
          <a:spcPts val="600"/>
        </a:spcBef>
        <a:buClr>
          <a:schemeClr val="accent1"/>
        </a:buClr>
        <a:buFont typeface="Arial" pitchFamily="34" charset="0"/>
        <a:buChar char="•"/>
        <a:defRPr sz="16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normAutofit/>
          </a:bodyPr>
          <a:lstStyle/>
          <a:p>
            <a:r>
              <a:rPr lang="en-US" dirty="0" smtClean="0"/>
              <a:t>Technology of The Brain</a:t>
            </a:r>
          </a:p>
          <a:p>
            <a:r>
              <a:rPr lang="en-US" dirty="0" smtClean="0"/>
              <a:t>Ryan Thomas</a:t>
            </a:r>
            <a:endParaRPr lang="en-US" dirty="0"/>
          </a:p>
        </p:txBody>
      </p:sp>
      <p:sp>
        <p:nvSpPr>
          <p:cNvPr id="2" name="Title 1"/>
          <p:cNvSpPr>
            <a:spLocks noGrp="1"/>
          </p:cNvSpPr>
          <p:nvPr>
            <p:ph type="title"/>
          </p:nvPr>
        </p:nvSpPr>
        <p:spPr/>
        <p:txBody>
          <a:bodyPr/>
          <a:lstStyle/>
          <a:p>
            <a:r>
              <a:rPr lang="en-US" dirty="0" smtClean="0"/>
              <a:t>Neurotechnology </a:t>
            </a:r>
            <a:endParaRPr lang="en-US" dirty="0"/>
          </a:p>
        </p:txBody>
      </p:sp>
    </p:spTree>
    <p:extLst>
      <p:ext uri="{BB962C8B-B14F-4D97-AF65-F5344CB8AC3E}">
        <p14:creationId xmlns:p14="http://schemas.microsoft.com/office/powerpoint/2010/main" val="313862019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sz="quarter" idx="13"/>
          </p:nvPr>
        </p:nvSpPr>
        <p:spPr/>
        <p:txBody>
          <a:bodyPr/>
          <a:lstStyle/>
          <a:p>
            <a:r>
              <a:rPr lang="en-US" dirty="0" smtClean="0"/>
              <a:t>Neurotechnology is any technology that directly relates to how we know the Central </a:t>
            </a:r>
            <a:r>
              <a:rPr lang="en-US" dirty="0"/>
              <a:t>N</a:t>
            </a:r>
            <a:r>
              <a:rPr lang="en-US" dirty="0" smtClean="0"/>
              <a:t>ervous System and most importantly the brain works; this can mean anything that affects the brain from brain scanning too pharmaceutical drugs that effect the function of the brain.</a:t>
            </a:r>
            <a:endParaRPr lang="en-US" dirty="0"/>
          </a:p>
        </p:txBody>
      </p:sp>
      <p:sp>
        <p:nvSpPr>
          <p:cNvPr id="2" name="Title 1"/>
          <p:cNvSpPr>
            <a:spLocks noGrp="1"/>
          </p:cNvSpPr>
          <p:nvPr>
            <p:ph type="title"/>
          </p:nvPr>
        </p:nvSpPr>
        <p:spPr/>
        <p:txBody>
          <a:bodyPr>
            <a:normAutofit/>
          </a:bodyPr>
          <a:lstStyle/>
          <a:p>
            <a:r>
              <a:rPr lang="en-US" dirty="0" smtClean="0"/>
              <a:t>What is Neurotechnology…</a:t>
            </a:r>
            <a:endParaRPr lang="en-US" dirty="0"/>
          </a:p>
        </p:txBody>
      </p:sp>
    </p:spTree>
    <p:extLst>
      <p:ext uri="{BB962C8B-B14F-4D97-AF65-F5344CB8AC3E}">
        <p14:creationId xmlns:p14="http://schemas.microsoft.com/office/powerpoint/2010/main" val="11257117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sz="quarter" idx="13"/>
          </p:nvPr>
        </p:nvSpPr>
        <p:spPr/>
        <p:txBody>
          <a:bodyPr/>
          <a:lstStyle/>
          <a:p>
            <a:r>
              <a:rPr lang="en-US" dirty="0" smtClean="0"/>
              <a:t>Neurotechnology is a new and growing technology that started around the late 50’s early 60’s. Neurology is so relevant to society that we don’t even realize when it is around us. Any time we are testing our minds too get more performance out of our brain we are using neurology because it affects our mind.</a:t>
            </a:r>
            <a:endParaRPr lang="en-US" dirty="0"/>
          </a:p>
        </p:txBody>
      </p:sp>
      <p:sp>
        <p:nvSpPr>
          <p:cNvPr id="2" name="Title 1"/>
          <p:cNvSpPr>
            <a:spLocks noGrp="1"/>
          </p:cNvSpPr>
          <p:nvPr>
            <p:ph type="title"/>
          </p:nvPr>
        </p:nvSpPr>
        <p:spPr/>
        <p:txBody>
          <a:bodyPr>
            <a:normAutofit/>
          </a:bodyPr>
          <a:lstStyle/>
          <a:p>
            <a:r>
              <a:rPr lang="en-US" dirty="0" smtClean="0"/>
              <a:t>Neurotechnology Background</a:t>
            </a:r>
            <a:endParaRPr lang="en-US" dirty="0"/>
          </a:p>
        </p:txBody>
      </p:sp>
    </p:spTree>
    <p:extLst>
      <p:ext uri="{BB962C8B-B14F-4D97-AF65-F5344CB8AC3E}">
        <p14:creationId xmlns:p14="http://schemas.microsoft.com/office/powerpoint/2010/main" val="117912072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sz="quarter" idx="13"/>
          </p:nvPr>
        </p:nvSpPr>
        <p:spPr/>
        <p:txBody>
          <a:bodyPr/>
          <a:lstStyle/>
          <a:p>
            <a:r>
              <a:rPr lang="en-US" dirty="0" smtClean="0"/>
              <a:t>Brain imaging</a:t>
            </a:r>
          </a:p>
          <a:p>
            <a:pPr lvl="1"/>
            <a:r>
              <a:rPr lang="en-US" dirty="0" smtClean="0"/>
              <a:t>Things like MRIs (Magnetic resonance imaging) that can be used for activation of the brain by scanning.</a:t>
            </a:r>
          </a:p>
          <a:p>
            <a:r>
              <a:rPr lang="en-US" dirty="0" smtClean="0"/>
              <a:t>Brain electro stimulation</a:t>
            </a:r>
          </a:p>
          <a:p>
            <a:r>
              <a:rPr lang="en-US" dirty="0" smtClean="0"/>
              <a:t>Drugs</a:t>
            </a:r>
          </a:p>
          <a:p>
            <a:r>
              <a:rPr lang="en-US" dirty="0" smtClean="0"/>
              <a:t>Genetic modification</a:t>
            </a:r>
          </a:p>
          <a:p>
            <a:pPr lvl="1"/>
            <a:r>
              <a:rPr lang="en-US" dirty="0" smtClean="0"/>
              <a:t>Modification of original DNA to affect the brain.</a:t>
            </a:r>
          </a:p>
          <a:p>
            <a:pPr lvl="1"/>
            <a:endParaRPr lang="en-US" dirty="0"/>
          </a:p>
          <a:p>
            <a:pPr lvl="1"/>
            <a:endParaRPr lang="en-US" dirty="0" smtClean="0"/>
          </a:p>
          <a:p>
            <a:pPr lvl="1"/>
            <a:endParaRPr lang="en-US" dirty="0"/>
          </a:p>
          <a:p>
            <a:pPr lvl="1"/>
            <a:endParaRPr lang="en-US" dirty="0" smtClean="0"/>
          </a:p>
          <a:p>
            <a:pPr lvl="1"/>
            <a:endParaRPr lang="en-US" dirty="0"/>
          </a:p>
        </p:txBody>
      </p:sp>
      <p:sp>
        <p:nvSpPr>
          <p:cNvPr id="2" name="Title 1"/>
          <p:cNvSpPr>
            <a:spLocks noGrp="1"/>
          </p:cNvSpPr>
          <p:nvPr>
            <p:ph type="title"/>
          </p:nvPr>
        </p:nvSpPr>
        <p:spPr/>
        <p:txBody>
          <a:bodyPr/>
          <a:lstStyle/>
          <a:p>
            <a:r>
              <a:rPr lang="en-US" dirty="0" smtClean="0"/>
              <a:t>Types of Neurology</a:t>
            </a:r>
            <a:endParaRPr lang="en-US" dirty="0"/>
          </a:p>
        </p:txBody>
      </p:sp>
    </p:spTree>
    <p:extLst>
      <p:ext uri="{BB962C8B-B14F-4D97-AF65-F5344CB8AC3E}">
        <p14:creationId xmlns:p14="http://schemas.microsoft.com/office/powerpoint/2010/main" val="32506123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sz="quarter" idx="13"/>
          </p:nvPr>
        </p:nvSpPr>
        <p:spPr/>
        <p:txBody>
          <a:bodyPr/>
          <a:lstStyle/>
          <a:p>
            <a:pPr marL="285750" indent="-285750">
              <a:buFont typeface="Arial" pitchFamily="34" charset="0"/>
              <a:buChar char="•"/>
            </a:pPr>
            <a:r>
              <a:rPr lang="en-US" dirty="0" smtClean="0"/>
              <a:t>Brain Mapping</a:t>
            </a:r>
          </a:p>
          <a:p>
            <a:pPr marL="457200" lvl="1" indent="-285750"/>
            <a:r>
              <a:rPr lang="en-US" dirty="0" smtClean="0"/>
              <a:t>To structure the brain to its function and finding certain parts that give us the our abilities. 	</a:t>
            </a:r>
          </a:p>
          <a:p>
            <a:pPr marL="285750" indent="-285750">
              <a:buFont typeface="Arial" pitchFamily="34" charset="0"/>
              <a:buChar char="•"/>
            </a:pPr>
            <a:r>
              <a:rPr lang="en-US" dirty="0" smtClean="0"/>
              <a:t>Smart drugs</a:t>
            </a:r>
          </a:p>
          <a:p>
            <a:pPr marL="457200" lvl="1" indent="-285750"/>
            <a:r>
              <a:rPr lang="en-US" dirty="0" smtClean="0"/>
              <a:t>Medicine used to improve the performance of the Brain for people who have disorders like ADD</a:t>
            </a:r>
          </a:p>
          <a:p>
            <a:pPr marL="285750" indent="-285750">
              <a:buFont typeface="Arial" pitchFamily="34" charset="0"/>
              <a:buChar char="•"/>
            </a:pPr>
            <a:r>
              <a:rPr lang="en-US" dirty="0" smtClean="0"/>
              <a:t>Neuro feedback</a:t>
            </a:r>
          </a:p>
          <a:p>
            <a:pPr lvl="1"/>
            <a:r>
              <a:rPr lang="en-US" dirty="0" smtClean="0"/>
              <a:t>Training of the brain to make it perform more efficiently . By observing the brain as it does an action then showing the person the action and rewarding the brain for changing the its action too a more appropriate action. </a:t>
            </a:r>
          </a:p>
          <a:p>
            <a:pPr marL="0" indent="0">
              <a:buNone/>
            </a:pPr>
            <a:endParaRPr lang="en-US" dirty="0"/>
          </a:p>
        </p:txBody>
      </p:sp>
      <p:sp>
        <p:nvSpPr>
          <p:cNvPr id="2" name="Title 1"/>
          <p:cNvSpPr>
            <a:spLocks noGrp="1"/>
          </p:cNvSpPr>
          <p:nvPr>
            <p:ph type="title"/>
          </p:nvPr>
        </p:nvSpPr>
        <p:spPr/>
        <p:txBody>
          <a:bodyPr/>
          <a:lstStyle/>
          <a:p>
            <a:r>
              <a:rPr lang="en-US" dirty="0" smtClean="0"/>
              <a:t>Neurology Research</a:t>
            </a:r>
            <a:endParaRPr lang="en-US" dirty="0"/>
          </a:p>
        </p:txBody>
      </p:sp>
    </p:spTree>
    <p:extLst>
      <p:ext uri="{BB962C8B-B14F-4D97-AF65-F5344CB8AC3E}">
        <p14:creationId xmlns:p14="http://schemas.microsoft.com/office/powerpoint/2010/main" val="302103443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sz="quarter" idx="13"/>
          </p:nvPr>
        </p:nvSpPr>
        <p:spPr/>
        <p:txBody>
          <a:bodyPr/>
          <a:lstStyle/>
          <a:p>
            <a:endParaRPr lang="en-US"/>
          </a:p>
        </p:txBody>
      </p:sp>
      <p:sp>
        <p:nvSpPr>
          <p:cNvPr id="3" name="Title 2"/>
          <p:cNvSpPr>
            <a:spLocks noGrp="1"/>
          </p:cNvSpPr>
          <p:nvPr>
            <p:ph type="title"/>
          </p:nvPr>
        </p:nvSpPr>
        <p:spPr/>
        <p:txBody>
          <a:bodyPr/>
          <a:lstStyle/>
          <a:p>
            <a:r>
              <a:rPr lang="en-US" smtClean="0"/>
              <a:t>Bibliography</a:t>
            </a:r>
            <a:endParaRPr lang="en-US"/>
          </a:p>
        </p:txBody>
      </p:sp>
    </p:spTree>
    <p:extLst>
      <p:ext uri="{BB962C8B-B14F-4D97-AF65-F5344CB8AC3E}">
        <p14:creationId xmlns:p14="http://schemas.microsoft.com/office/powerpoint/2010/main" val="359053358"/>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Mylar">
  <a:themeElements>
    <a:clrScheme name="Mylar">
      <a:dk1>
        <a:srgbClr val="000000"/>
      </a:dk1>
      <a:lt1>
        <a:srgbClr val="FFFFFF"/>
      </a:lt1>
      <a:dk2>
        <a:srgbClr val="656162"/>
      </a:dk2>
      <a:lt2>
        <a:srgbClr val="E0DACC"/>
      </a:lt2>
      <a:accent1>
        <a:srgbClr val="4A5A7A"/>
      </a:accent1>
      <a:accent2>
        <a:srgbClr val="F7BD40"/>
      </a:accent2>
      <a:accent3>
        <a:srgbClr val="975C00"/>
      </a:accent3>
      <a:accent4>
        <a:srgbClr val="754D41"/>
      </a:accent4>
      <a:accent5>
        <a:srgbClr val="838995"/>
      </a:accent5>
      <a:accent6>
        <a:srgbClr val="687B66"/>
      </a:accent6>
      <a:hlink>
        <a:srgbClr val="B5740B"/>
      </a:hlink>
      <a:folHlink>
        <a:srgbClr val="7483A0"/>
      </a:folHlink>
    </a:clrScheme>
    <a:fontScheme name="Mylar">
      <a:majorFont>
        <a:latin typeface="Corbel"/>
        <a:ea typeface=""/>
        <a:cs typeface=""/>
        <a:font script="Jpan" typeface="HGｺﾞｼｯｸM"/>
        <a:font script="Hang" typeface="맑은 고딕"/>
        <a:font script="Hans" typeface="华文楷体"/>
        <a:font script="Hant" typeface="微軟正黑體"/>
        <a:font script="Arab" typeface="Arial"/>
        <a:font script="Hebr" typeface="Arial"/>
        <a:font script="Thai" typeface="Cord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Corbel"/>
        <a:ea typeface=""/>
        <a:cs typeface=""/>
        <a:font script="Jpan" typeface="HGｺﾞｼｯｸM"/>
        <a:font script="Hang" typeface="맑은 고딕"/>
        <a:font script="Hans" typeface="华文楷体"/>
        <a:font script="Hant" typeface="微軟正黑體"/>
        <a:font script="Arab" typeface="Arial"/>
        <a:font script="Hebr" typeface="Arial"/>
        <a:font script="Thai" typeface="Cord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Mylar">
      <a:fillStyleLst>
        <a:solidFill>
          <a:schemeClr val="phClr"/>
        </a:solidFill>
        <a:gradFill rotWithShape="1">
          <a:gsLst>
            <a:gs pos="0">
              <a:schemeClr val="phClr">
                <a:tint val="45000"/>
                <a:satMod val="200000"/>
              </a:schemeClr>
            </a:gs>
            <a:gs pos="30000">
              <a:schemeClr val="phClr">
                <a:tint val="61000"/>
                <a:satMod val="200000"/>
              </a:schemeClr>
            </a:gs>
            <a:gs pos="45000">
              <a:schemeClr val="phClr">
                <a:tint val="66000"/>
                <a:satMod val="200000"/>
              </a:schemeClr>
            </a:gs>
            <a:gs pos="55000">
              <a:schemeClr val="phClr">
                <a:tint val="66000"/>
                <a:satMod val="200000"/>
              </a:schemeClr>
            </a:gs>
            <a:gs pos="73000">
              <a:schemeClr val="phClr">
                <a:tint val="61000"/>
                <a:satMod val="200000"/>
              </a:schemeClr>
            </a:gs>
            <a:gs pos="100000">
              <a:schemeClr val="phClr">
                <a:tint val="45000"/>
                <a:satMod val="200000"/>
              </a:schemeClr>
            </a:gs>
          </a:gsLst>
          <a:lin ang="950000" scaled="1"/>
        </a:gradFill>
        <a:gradFill rotWithShape="1">
          <a:gsLst>
            <a:gs pos="0">
              <a:schemeClr val="phClr">
                <a:shade val="63000"/>
              </a:schemeClr>
            </a:gs>
            <a:gs pos="30000">
              <a:schemeClr val="phClr">
                <a:shade val="90000"/>
                <a:satMod val="110000"/>
              </a:schemeClr>
            </a:gs>
            <a:gs pos="45000">
              <a:schemeClr val="phClr">
                <a:shade val="100000"/>
                <a:satMod val="118000"/>
              </a:schemeClr>
            </a:gs>
            <a:gs pos="55000">
              <a:schemeClr val="phClr">
                <a:shade val="100000"/>
                <a:satMod val="118000"/>
              </a:schemeClr>
            </a:gs>
            <a:gs pos="73000">
              <a:schemeClr val="phClr">
                <a:shade val="90000"/>
                <a:satMod val="110000"/>
              </a:schemeClr>
            </a:gs>
            <a:gs pos="100000">
              <a:schemeClr val="phClr">
                <a:shade val="63000"/>
              </a:schemeClr>
            </a:gs>
          </a:gsLst>
          <a:lin ang="950000" scaled="1"/>
        </a:gradFill>
      </a:fillStyleLst>
      <a:lnStyleLst>
        <a:ln w="9525" cap="flat" cmpd="sng" algn="ctr">
          <a:solidFill>
            <a:schemeClr val="phClr"/>
          </a:solidFill>
          <a:prstDash val="solid"/>
        </a:ln>
        <a:ln w="19050" cap="flat" cmpd="sng" algn="ctr">
          <a:solidFill>
            <a:schemeClr val="phClr"/>
          </a:solidFill>
          <a:prstDash val="solid"/>
        </a:ln>
        <a:ln w="25400" cap="flat" cmpd="sng" algn="ctr">
          <a:solidFill>
            <a:schemeClr val="phClr"/>
          </a:solidFill>
          <a:prstDash val="solid"/>
        </a:ln>
      </a:lnStyleLst>
      <a:effectStyleLst>
        <a:effectStyle>
          <a:effectLst>
            <a:outerShdw blurRad="38100" dist="25400" dir="5400000" rotWithShape="0">
              <a:srgbClr val="000000">
                <a:alpha val="40000"/>
              </a:srgbClr>
            </a:outerShdw>
          </a:effectLst>
        </a:effectStyle>
        <a:effectStyle>
          <a:effectLst>
            <a:outerShdw blurRad="50800" dist="43000" dir="5400000" rotWithShape="0">
              <a:srgbClr val="000000">
                <a:alpha val="40000"/>
              </a:srgbClr>
            </a:outerShdw>
          </a:effectLst>
        </a:effectStyle>
        <a:effectStyle>
          <a:effectLst>
            <a:innerShdw blurRad="50800" dist="25400" dir="13500000">
              <a:srgbClr val="000000">
                <a:alpha val="75000"/>
              </a:srgbClr>
            </a:innerShdw>
            <a:outerShdw blurRad="50800" dist="25400" dir="5400000" rotWithShape="0">
              <a:srgbClr val="000000">
                <a:alpha val="50000"/>
              </a:srgbClr>
            </a:outerShdw>
          </a:effectLst>
          <a:scene3d>
            <a:camera prst="orthographicFront">
              <a:rot lat="0" lon="0" rev="0"/>
            </a:camera>
            <a:lightRig rig="threePt" dir="tl"/>
          </a:scene3d>
          <a:sp3d prstMaterial="dkEdge">
            <a:bevelT w="25400" h="50800" prst="coolSlant"/>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tint val="100000"/>
                <a:shade val="30000"/>
                <a:alpha val="100000"/>
                <a:satMod val="255000"/>
                <a:lumMod val="100000"/>
              </a:schemeClr>
            </a:gs>
          </a:gsLst>
          <a:path path="circle">
            <a:fillToRect l="50000" t="-80000" r="50000" b="180000"/>
          </a:path>
        </a:gradFill>
        <a:blipFill rotWithShape="1">
          <a:blip xmlns:r="http://schemas.openxmlformats.org/officeDocument/2006/relationships" r:embed="rId1">
            <a:duotone>
              <a:schemeClr val="phClr">
                <a:lumMod val="80000"/>
              </a:schemeClr>
              <a:schemeClr val="phClr">
                <a:tint val="50000"/>
                <a:lumMod val="150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TC101790491[[fn=Mylar]]</Template>
  <TotalTime>74</TotalTime>
  <Words>178</Words>
  <Application>Microsoft Office PowerPoint</Application>
  <PresentationFormat>On-screen Show (4:3)</PresentationFormat>
  <Paragraphs>25</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Mylar</vt:lpstr>
      <vt:lpstr>Neurotechnology </vt:lpstr>
      <vt:lpstr>What is Neurotechnology…</vt:lpstr>
      <vt:lpstr>Neurotechnology Background</vt:lpstr>
      <vt:lpstr>Types of Neurology</vt:lpstr>
      <vt:lpstr>Neurology Research</vt:lpstr>
      <vt:lpstr>Bibliography</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Neurotechnology </dc:title>
  <dc:creator>Pumpkin</dc:creator>
  <cp:lastModifiedBy>Pumpkin</cp:lastModifiedBy>
  <cp:revision>7</cp:revision>
  <dcterms:created xsi:type="dcterms:W3CDTF">2010-12-12T22:36:19Z</dcterms:created>
  <dcterms:modified xsi:type="dcterms:W3CDTF">2010-12-12T23:50:31Z</dcterms:modified>
</cp:coreProperties>
</file>

<file path=docProps/thumbnail.jpeg>
</file>